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ga"/>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ga"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ga">
                <a:solidFill>
                  <a:schemeClr val="tx1">
                    <a:lumMod val="50000"/>
                    <a:lumOff val="50000"/>
                  </a:schemeClr>
                </a:solidFill>
              </a:rPr>
              <a:t>Uimh. 45 Briathar Dé</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ga" sz="4400"/>
              <a:t>An Dea-Scéala ón Aingeal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a" sz="4000">
                <a:solidFill>
                  <a:srgbClr val="FF0000"/>
                </a:solidFill>
              </a:rPr>
              <a:t>Tráth na gCeist inniu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ga" sz="3600">
                <a:solidFill>
                  <a:schemeClr val="tx1">
                    <a:lumMod val="65000"/>
                    <a:lumOff val="35000"/>
                  </a:schemeClr>
                </a:solidFill>
              </a:rPr>
              <a:t>Cé a thug an scéala do Mháire?</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ga" sz="2800">
                <a:solidFill>
                  <a:schemeClr val="tx1">
                    <a:lumMod val="65000"/>
                    <a:lumOff val="35000"/>
                  </a:schemeClr>
                </a:solidFill>
              </a:rPr>
              <a:t>① </a:t>
            </a:r>
            <a:r xmlns:a="http://schemas.openxmlformats.org/drawingml/2006/main">
              <a:rPr altLang="ko-KR" dirty="0" lang="ga" sz="2800">
                <a:solidFill>
                  <a:schemeClr val="tx1">
                    <a:lumMod val="65000"/>
                    <a:lumOff val="35000"/>
                  </a:schemeClr>
                </a:solidFill>
              </a:rPr>
              <a:t>Sátan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ga" sz="2800">
                <a:solidFill>
                  <a:schemeClr val="tx1">
                    <a:lumMod val="65000"/>
                    <a:lumOff val="35000"/>
                  </a:schemeClr>
                </a:solidFill>
              </a:rPr>
              <a:t>② </a:t>
            </a:r>
            <a:r xmlns:a="http://schemas.openxmlformats.org/drawingml/2006/main">
              <a:rPr altLang="ko-KR" dirty="0" lang="ga" sz="2800">
                <a:solidFill>
                  <a:schemeClr val="tx1">
                    <a:lumMod val="65000"/>
                    <a:lumOff val="35000"/>
                  </a:schemeClr>
                </a:solidFill>
              </a:rPr>
              <a:t>cara Mháire</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a" sz="2800">
                <a:solidFill>
                  <a:schemeClr val="tx1">
                    <a:lumMod val="65000"/>
                    <a:lumOff val="35000"/>
                  </a:schemeClr>
                </a:solidFill>
              </a:rPr>
              <a:t>③ </a:t>
            </a:r>
            <a:r xmlns:a="http://schemas.openxmlformats.org/drawingml/2006/main">
              <a:rPr altLang="ko-KR" dirty="0" lang="ga" sz="2800">
                <a:solidFill>
                  <a:schemeClr val="tx1">
                    <a:lumMod val="65000"/>
                    <a:lumOff val="35000"/>
                  </a:schemeClr>
                </a:solidFill>
              </a:rPr>
              <a:t>Aingeal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ga" sz="2800">
                <a:solidFill>
                  <a:schemeClr val="tx1">
                    <a:lumMod val="65000"/>
                    <a:lumOff val="35000"/>
                  </a:schemeClr>
                </a:solidFill>
              </a:rPr>
              <a:t>④ </a:t>
            </a:r>
            <a:r xmlns:a="http://schemas.openxmlformats.org/drawingml/2006/main">
              <a:rPr altLang="ko-KR" dirty="0" lang="ga" sz="2800">
                <a:solidFill>
                  <a:schemeClr val="tx1">
                    <a:lumMod val="65000"/>
                    <a:lumOff val="35000"/>
                  </a:schemeClr>
                </a:solidFill>
              </a:rPr>
              <a:t>Íosa</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ga" sz="2800">
                <a:solidFill>
                  <a:srgbClr val="FF0000"/>
                </a:solidFill>
              </a:rPr>
              <a:t>③ </a:t>
            </a:r>
            <a:r xmlns:a="http://schemas.openxmlformats.org/drawingml/2006/main">
              <a:rPr altLang="ko-KR" dirty="0" lang="ga" sz="2800">
                <a:solidFill>
                  <a:srgbClr val="FF0000"/>
                </a:solidFill>
              </a:rPr>
              <a:t>Aingeal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NÍL. 54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Bean Samárach ag an tobar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an té a ólann an t-uisce a thugaim dó, ní bheidh tart air go deo. Go deimhin, an t-uisce a thugaim dó beidh sé ina thobar uisce suas go dtí an bheatha shíoraí.”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Agus Íosa ag dul trí thír na Samáire, bhuail sé le bean ag an tobar agus dúirt. "Tabhair dom uisce le do thoil."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a" altLang="ko-KR" sz="2600">
                <a:solidFill>
                  <a:schemeClr val="tx1">
                    <a:lumMod val="65000"/>
                    <a:lumOff val="35000"/>
                  </a:schemeClr>
                </a:solidFill>
              </a:rPr>
              <a:t>Bhí an bhean iontach. Toisc nach bhfuil na Giúdaigh ag caint leis na Samáraigh. “Dá mbeadh a fhios agat cé mise, d’iarrfá uisce orm.” Dúirt Íosa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ga" altLang="ko-KR" sz="2600">
                <a:solidFill>
                  <a:schemeClr val="tx1">
                    <a:lumMod val="65000"/>
                    <a:lumOff val="35000"/>
                  </a:schemeClr>
                </a:solidFill>
              </a:rPr>
              <a:t>“Toisc is uisce na beatha an t-uisce a thugaim duit nach mbeidh tart air arís.” D’éirigh an bhean fiosrach faoi Íosa. "Cé thusa, an féidir leat an t-uisce sin a thabhairt dom?"</a:t>
            </a:r>
            <a:r xmlns:a="http://schemas.openxmlformats.org/drawingml/2006/main">
              <a:rPr lang="ga"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“Is mise Críost agus Mac Dé,” d’fhreagair Íosa. Bhí sí scanraithe faoi seo.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ga" altLang="ko-KR" sz="2600">
                <a:solidFill>
                  <a:schemeClr val="tx1">
                    <a:lumMod val="65000"/>
                    <a:lumOff val="35000"/>
                  </a:schemeClr>
                </a:solidFill>
              </a:rPr>
              <a:t>D'fhág sí a crúsca uisce agus chuaigh ar ais go dtí an baile agus dúirt leis na daoine faoi Íosa. Tháinig go leor daoine chun bualadh le hÍosa agus chreid siad ann mar Shlánaitheoir.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Chomh luath agus a bhuail an bhean Samáraigh le hÍosa, d’fhág sí an próca uisce agus chuaigh ar ais go dtí an sráidbhaile chun dea-scéal an tslánaithe a thabhairt do mhuintir an bhaile.</a:t>
            </a:r>
            <a:r xmlns:a="http://schemas.openxmlformats.org/drawingml/2006/main">
              <a:rPr altLang="en-US" lang="ga" sz="3200">
                <a:solidFill>
                  <a:schemeClr val="tx1">
                    <a:lumMod val="65000"/>
                    <a:lumOff val="35000"/>
                  </a:schemeClr>
                </a:solidFill>
              </a:rPr>
              <a:t> </a:t>
            </a:r>
            <a:r xmlns:a="http://schemas.openxmlformats.org/drawingml/2006/main">
              <a:rPr altLang="ko-KR" lang="ga" sz="3200">
                <a:solidFill>
                  <a:schemeClr val="tx1">
                    <a:lumMod val="65000"/>
                    <a:lumOff val="35000"/>
                  </a:schemeClr>
                </a:solidFill>
              </a:rPr>
              <a:t>Faoi dheireadh, sábháladh go leor daoine tríd an soiscéal a bhí á seanmóireacht aici a chloisteáil agus a chreidiúint.</a:t>
            </a:r>
            <a:r xmlns:a="http://schemas.openxmlformats.org/drawingml/2006/main">
              <a:rPr altLang="en-US" lang="g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ga" sz="3200">
                <a:solidFill>
                  <a:schemeClr val="tx1">
                    <a:lumMod val="65000"/>
                    <a:lumOff val="35000"/>
                  </a:schemeClr>
                </a:solidFill>
              </a:rPr>
              <a:t>Ar bhuail tú le hÍosa? An bhfuil tú ag insint do dhaoine eile faoi Íosa? Cad faoi Íosa a chur in aithne do dhaoine eile cosúil le bean Samárach?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thugann uisce na beatha dúinn gan tart choíche ar ár n-anam.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Cár bhuail Íosa le bean Samárach?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sa phálás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ar an mbaile</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sráid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ar an margadh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ag an tobar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ag an tobar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a" sz="4000">
                <a:solidFill>
                  <a:srgbClr val="FF0000"/>
                </a:solidFill>
              </a:rPr>
              <a:t>Focal an Lae Inniu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a" sz="3600">
                <a:solidFill>
                  <a:schemeClr val="tx1">
                    <a:lumMod val="65000"/>
                    <a:lumOff val="35000"/>
                  </a:schemeClr>
                </a:solidFill>
              </a:rPr>
              <a:t>Beidh tú le leanbh agus breith a thabhairt do mac, agus tá tú chun an t-ainm Íosa a thabhairt dó.</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a" sz="2800">
                <a:solidFill>
                  <a:schemeClr val="tx1">
                    <a:lumMod val="65000"/>
                    <a:lumOff val="35000"/>
                  </a:schemeClr>
                </a:solidFill>
              </a:rPr>
              <a:t>Lúcás</a:t>
            </a:r>
            <a:r xmlns:a="http://schemas.openxmlformats.org/drawingml/2006/main">
              <a:rPr altLang="en-US" dirty="0" lang="ga" sz="2800">
                <a:solidFill>
                  <a:schemeClr val="tx1">
                    <a:lumMod val="65000"/>
                    <a:lumOff val="35000"/>
                  </a:schemeClr>
                </a:solidFill>
              </a:rPr>
              <a:t> </a:t>
            </a:r>
            <a:r xmlns:a="http://schemas.openxmlformats.org/drawingml/2006/main">
              <a:rPr altLang="ko-KR" dirty="0" lang="g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an té a ólann an t-uisce a thugaim dó, ní bheidh tart air go deo. Go deimhin, an t-uisce a thugaim dó beidh sé ina thobar uisce suas go dtí an bheatha shíoraí.”</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55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Caith do líon isteach in uisce domhain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Ansin dúirt Íosa le Síomón, "Ná bíodh eagla ort; as seo amach gheobhaidh tú daoine a ghabháil."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a chuaigh ar bhád Pheadair agus a sheachadadh an focal, le Peadar. "Anois téigh go dtí uisce domhain agus caith líon a ghabháil leis an iasc."</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 Mháistir, d'oibríomar go dian ar feadh na hoíche agus níor ghlac muid rud ar bith. Ach toisc go ndeir tú amhlaidh, leagfaidh mé síos na líonta.”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Nuair a bhí sé sin déanta acu, rug siad ar líon chomh mór éisc gur thosaigh a gcuid líonta ag briseadh. Bhí ionadh ar Pheadar faoi seo.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ga" sz="3000">
                <a:solidFill>
                  <a:schemeClr val="tx1">
                    <a:lumMod val="65000"/>
                    <a:lumOff val="35000"/>
                  </a:schemeClr>
                </a:solidFill>
              </a:rPr>
              <a:t>Ag an nóiméad sin, rinne Peadar aithrí a fhios aige gurbh é Íosa Mac Dé. "Tá mé peacach."</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a" sz="3000">
                <a:solidFill>
                  <a:schemeClr val="tx1">
                    <a:lumMod val="65000"/>
                    <a:lumOff val="35000"/>
                  </a:schemeClr>
                </a:solidFill>
              </a:rPr>
              <a:t>Dúirt Íosa. “Ná bíodh eagla ort, as seo amach beidh tú i do iascaire a thógann daoine.” D'fhág Peadar gach rud agus rinneadh deisceabal d'Íosa.</a:t>
            </a:r>
            <a:r xmlns:a="http://schemas.openxmlformats.org/drawingml/2006/main">
              <a:rPr altLang="en-US" lang="ga"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ceacht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Peadar, a bhuail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aithrí agus géilleadh ceart ann.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An bhfuil aithrí agus obedience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 Íosa i do shaol?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Thréig Peadar gach rud agus lean sé Íosa. Cosúil le Peadar, caithfidh tú a bheith i do dheisceabal a bhfuil aithne aige ar fhíor-aithreachas agus ar chách géilleadh.</a:t>
            </a:r>
            <a:r xmlns:a="http://schemas.openxmlformats.org/drawingml/2006/main">
              <a:rPr altLang="en-US" lang="g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duine a dhéanann míorúiltí a sháraíonn eispéiris agus inniúlachtaí daoine.</a:t>
            </a:r>
            <a:r xmlns:a="http://schemas.openxmlformats.org/drawingml/2006/main">
              <a:rPr altLang="en-US" lang="g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46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Leanbh Íosa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Cén post a bhí ag Peadar?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siúinéir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aoire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iascaire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feirmeoir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iascaire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Ansin dúirt Íosa le Síomón, "Ná bíodh eagla ort; as seo amach gheobhaidh tú daoine a ghabháil."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Íosa a ghlaoigh na deisceabail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Fuair Pilib Natanael agus dúirt leis: "Fuair muid an ceann a scríobh Maois faoi sa Dlí, agus ar scríobh na fáithe freisin - Íosa ó Nazarat mac Iósaef."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Ghlaoigh Íosa ar Pheadar, ar Aindrias, agus ar a gcomharsan, Pilib, le bheith ina dheisceabal. "Tar liom!"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Chuir Pilib Íosa in aithne dá chara Natanael. "An Meisias a scríobh na fáithe sa Sean-Tiomna le feiceáil."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"Nazareth! An féidir Messiah teacht as sin?" D'fhiafraigh Natanael. "Tar agus féach," a dúirt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le Natanael. “Is Iosraelach fíor thú, chonaic mé thú agus tú fós faoin gcrann fige sular ghlaoigh Pilib ort.”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Bhí ionadh ar Natanael faoi seo agus thug sé glóir d’Íosa: “A Rabbi, is tú Mac Dé agus Rí Iosrael.”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Chomh luath agus a fuair Natanael amach é sin</a:t>
            </a:r>
            <a:r xmlns:a="http://schemas.openxmlformats.org/drawingml/2006/main">
              <a:rPr altLang="en-US" lang="ga" sz="3200">
                <a:solidFill>
                  <a:schemeClr val="tx1">
                    <a:lumMod val="65000"/>
                    <a:lumOff val="35000"/>
                  </a:schemeClr>
                </a:solidFill>
              </a:rPr>
              <a:t> </a:t>
            </a:r>
            <a:r xmlns:a="http://schemas.openxmlformats.org/drawingml/2006/main">
              <a:rPr altLang="ko-KR" lang="ga" sz="3200">
                <a:solidFill>
                  <a:schemeClr val="tx1">
                    <a:lumMod val="65000"/>
                    <a:lumOff val="35000"/>
                  </a:schemeClr>
                </a:solidFill>
              </a:rPr>
              <a:t>Is é Íosa an Meisias, thug sé Íosa ghlóir.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Rinneadh deisceabal de chuid Íosa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Caithfimid glóir a thabhairt d’Íosa ár Slánaitheoir, agus saol deisceabal Íosa a chaitheamh agus géilleadh dó.</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Sa lá atá inniu i mbaile Dháiví rugadh Slánaitheoir duit; is é Críost an Tiarna 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Cosúil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ghlaonn daoine mar dheisceabail le bheith cosúil leis.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a chuir Íosa in aithne do Natanael?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Peadar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Aindrias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Pól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② </a:t>
            </a:r>
            <a:r xmlns:a="http://schemas.openxmlformats.org/drawingml/2006/main">
              <a:rPr altLang="ko-KR" lang="ga"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Fuair Pilib Natanael agus dúirt leis: "Fuair muid an ceann a scríobh Maois faoi sa Dlí, agus ar scríobh na fáithe freisin - Íosa ó Nazarat mac Iósaef."</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An duine a tháinig anuas tríd an díon</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D'éirigh sé, thóg sé a mata agus shiúil sé amach ina n-amharc iomlán orthu go léir. Chuir sé seo iontas ar gach duine agus mhol siad Dia, ag rá, "Ní fhaca muid a leithéid riamh!"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Nuair a chuala daoine faoi leighis Íosa, thug daoine a gcara pairilis leo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Ach bhí an iomarca daoine san áit a raibh Íosa. Mar sin ní raibh siad in ann a gcara pairilis a thabhairt chuig Íosa tríd an díon.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Faoi dheireadh, bhris na daoine a thug cara pairilis leo an díon agus chuir siad cara pairilis chuig Íosa.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Chonaic Íosa a gcreideamh agus dúirt sé. "Tá do peacaí maite. Eirigh agus imigh abhaile."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Ionadh, leigheasadh an pairilis i láthair na huaire. Ansin d’éirigh sé agus shiúil sé agus thug sé glóir do Dhia.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ga" altLang="ko-KR" sz="2400">
                <a:solidFill>
                  <a:schemeClr val="tx1">
                    <a:lumMod val="65000"/>
                    <a:lumOff val="35000"/>
                  </a:schemeClr>
                </a:solidFill>
              </a:rPr>
              <a:t>Nuair a bhí an t-am ag Máire leanbh a bheith aici, bhí uirthi dul go Bethlehem. Ach toisc nach raibh aon seomra ann, bhí leanbh sa phróitéas aici.</a:t>
            </a:r>
            <a:r xmlns:a="http://schemas.openxmlformats.org/drawingml/2006/main">
              <a:rPr lang="ga"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Bhí deacrachtaí agus míchumais ag cairde na bPairilíneach, ach ní raibh siad in ann éirí as dul chuig Íosa. Toisc go raibh creideamh acu in Íosa.</a:t>
            </a:r>
            <a:r xmlns:a="http://schemas.openxmlformats.org/drawingml/2006/main">
              <a:rPr altLang="en-US" lang="ga" sz="3200">
                <a:solidFill>
                  <a:schemeClr val="tx1">
                    <a:lumMod val="65000"/>
                    <a:lumOff val="35000"/>
                  </a:schemeClr>
                </a:solidFill>
              </a:rPr>
              <a:t> </a:t>
            </a:r>
            <a:r xmlns:a="http://schemas.openxmlformats.org/drawingml/2006/main">
              <a:rPr altLang="ko-KR" lang="ga" sz="3200">
                <a:solidFill>
                  <a:schemeClr val="tx1">
                    <a:lumMod val="65000"/>
                    <a:lumOff val="35000"/>
                  </a:schemeClr>
                </a:solidFill>
              </a:rPr>
              <a:t>An bhfuil creideamh againn in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Nuair a thagann muid go dtí Íosa le creideamh, ní mór dúinn gan éirí as ainneoin na deacrachtaí agus na constaicí a chuireann bac orainn.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Agus é sin á dhéanamh againn, beimid in ann glóir a thabhairt do Dhia cosúil le fear pairilis.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Ní dhiúltaíonn Íosa dóibh siúd a thagann chuige. Agus tugann sé a bhfuil ag teastáil dóibh siúd a thagann chuige.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tháinig pairilis chuig Íosa tríd?</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fhuinneog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geata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balla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díon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díon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D'éirigh sé, thóg sé a mata agus shiúil sé amach ina n-amharc iomlán orthu go léir. Chuir sé seo iontas ar gach duine agus mhol siad Dia, ag rá, "Ní fhaca muid a leithéid riamh!"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58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Íosa ag glaoch Matha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Agus Íosa ag dul ar aghaidh as sin, chonaic sé fear darbh ainm Matha ina shuí i mboth an bhailitheora. "Lean mé," a dúirt sé leis, agus Matthew fuair suas agus lean 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Bhí bailitheoir cánach darbh ainm Matthew. Ba bhailitheoir cánach é ar son na Róimhe do na hIosraeilítigh.</a:t>
            </a:r>
            <a:r xmlns:a="http://schemas.openxmlformats.org/drawingml/2006/main">
              <a:rPr lang="ga"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Bailitheoir cánach a bhí i Matthew, mar sin bhí go leor airgid aige. Ach bhí fuath ag na Giúdaigh ar na bailitheoirí cánach a bhí ag obair don Róimh, an ceannasaí.</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D’fhéach Íosa ar Mhatha ina shuí ag an mboth cánach agus dúirt leis. "Tar liom"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Thréig Matha gach rud láithreach agus lean sé Íosa. Bhí sé mar gheall ar ghabh sé buíochas le Íosa as glaoch air.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Idir an dá linn, tháinig guth ó neamh chuig na haoirí a bhí ag tabhairt aire do na caoirigh i mBeithil.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“Níl dochtúir ag teastáil le haghaidh daoine sláintiúla, ach daoine tinn.” Bhí Matha ina dheisceabal ag Íosa.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Bailitheoir cánach ba ea Matha a raibh fuath ag a mhuintir air. Ach, ghlaoigh Íosa Matha agus rinne deisceabal 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daoine Dé sinn freisin. Ach ní leor dúinn a bheith ar a dtugtar mar dheisceabail Íosa.</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ga" sz="3200">
                <a:solidFill>
                  <a:schemeClr val="tx1">
                    <a:lumMod val="65000"/>
                    <a:lumOff val="35000"/>
                  </a:schemeClr>
                </a:solidFill>
              </a:rPr>
              <a:t>Mar sin féin, iarrann Íosa orainn a dheisceabail a dhéanamh. Dá bhrí sin, ní mór dúinn cloí leis chun gur fiú a ghlaoch.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Glaonn Íosa ar dhaoine a ndiúltaítear ar fud an domhain a bheith ina ndaoine Dé.</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Cén post a bhí ag Matha?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bailitheoir cánach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iascaire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siúinéir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sagart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bailitheoir cánach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Agus Íosa ag dul ar aghaidh as sin, chonaic sé fear darbh ainm Matha ina shuí i mboth an bhailitheora. "Lean mé," a dúirt sé leis, agus Matthew fuair suas agus lean 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Roghnaigh Íosa an dáréag deisceabal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Lá de na laethanta sin chuaigh Íosa amach go dtí taobh sléibhe chun guí, agus chaith sé an oíche ag guí chun Dé.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Nuair a tháinig an mhaidin, ghlaoigh sé chuige a dheisceabail agus roghnaigh sé dáréag acu, a d’ainmnigh sé ina haspail freisin:</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6:</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Bhí a lán daoine a chuala agus a lean Íosa. Chuaigh siad le Íosa agus d'fhoghlaim ó Íosa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Tar éis dó a bheith ag guí, roghnaigh Íosa go sonrach dhá cheann déag díobh mar dheisceabail dhlútha.</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Roghnaíodh iad chun cónaí in éineacht le hÍosa, chun an soiscéal a sheanmóir, agus chun na deamhain a thiomáint amach.</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“Glóir chun na bhflaitheas, síocháin don talamh! Bíodh áthas ort, a rugadh Íosa.” A dúirt aingeal ó neamh</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ga" sz="3000">
                <a:solidFill>
                  <a:schemeClr val="tx1">
                    <a:lumMod val="65000"/>
                    <a:lumOff val="35000"/>
                  </a:schemeClr>
                </a:solidFill>
              </a:rPr>
              <a:t>Daoine éagsúla ab ea na deisceabail: iascairí a bhí i gcuid acu, bailitheoir cánach, réabhlóidí, cuid acu a bhí teo-tempered.</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Ach ghuigh Íosa ar Dhia a dheisceabail a roghnú go maith, agus roghnaigh sé go maith iad, thug sé aire mhaith dóibh, agus mhúin sé go maith iad.</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Is é seo an fáth ar roghnaigh Íosa a dheisceabail: 1) briathar Dé a mhúineadh dóibh, 2) chun an soiscéal a sheanmóireacht de réir a bhfuil foghlamtha acu, agus 3) chun cumhacht ríocht Dé a fhógairt dóibh. Ar na cúiseanna seo, roghnaigh Íosa a dheisceabail.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Is deisceabail Íosa muid freisin.</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a" sz="2800">
                <a:solidFill>
                  <a:schemeClr val="tx1">
                    <a:lumMod val="65000"/>
                    <a:lumOff val="35000"/>
                  </a:schemeClr>
                </a:solidFill>
              </a:rPr>
              <a:t>Is ionann ár gcuid oibre agus obair an dáréag deisceabal Íosa.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ga" sz="2800">
                <a:solidFill>
                  <a:schemeClr val="tx1">
                    <a:lumMod val="65000"/>
                    <a:lumOff val="35000"/>
                  </a:schemeClr>
                </a:solidFill>
              </a:rPr>
              <a:t>Déanaimis saol deisceabal ag tosú inniu </a:t>
            </a:r>
            <a:r xmlns:a="http://schemas.openxmlformats.org/drawingml/2006/main">
              <a:rPr altLang="ko-KR" lang="ga" sz="3200">
                <a:solidFill>
                  <a:schemeClr val="tx1">
                    <a:lumMod val="65000"/>
                    <a:lumOff val="35000"/>
                  </a:schemeClr>
                </a:solidFill>
              </a:rPr>
              <a:t>.</a:t>
            </a:r>
            <a:r xmlns:a="http://schemas.openxmlformats.org/drawingml/2006/main">
              <a:rPr altLang="en-US" lang="g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mhúineann dúinn fhírinne na bhflaitheas ionas gur féidir linn fás mar dheisceabail Íosa.</a:t>
            </a:r>
            <a:r xmlns:a="http://schemas.openxmlformats.org/drawingml/2006/main">
              <a:rPr altLang="en-US" lang="g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Cé mhéad deisceabal a roghnaigh Íosa mar aspal (iad siúd a cuireadh)??</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deich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a haon déag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dhá cheann déag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ceithre cinn déag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dhá cheann déag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Lá de na laethanta sin chuaigh Íosa amach go dtí taobh sléibhe chun guí, agus chaith sé an oíche ag guí chun Dé.</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Nuair a tháinig an mhaidin, ghlaoigh sé chuige a dheisceabail agus roghnaigh sé dáréag acu, a d’ainmnigh sé ina haspail freisin:</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6:</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An Soiscéal a mhúin Íosa ar an sliabh.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Anois nuair a chonaic sé na sluaite, chuaigh sé suas ar thaobh sléibhe agus shuigh sé síos. Tháinig a dheisceabail chuige,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agus thosaigh sé ar iad a mhúineadh ag rá:</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“Is beannaithe na boicht ina spiorad, mar is leo féin ríocht na bhflaitheas.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Mhúin Íosa do na sluaite ar an sliabh conas maireachtáil mar dhaoine de ríocht Dé.</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“Is beannaithe na boicht ina spiorad, mar is leo féin ríocht na bhflaitheas.</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Mar a dúirt na haingil, rugadh Íosa sláintiúil i manger.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D'fhoghlaim tú conas do chuid fiacla a íoc ar ais le do chuid fiacla, ach deirim leat an leiceann clé a thabhairt d'aon duine a bhuaileann an leiceann ceart. Ansin beidh tú leanaí Dé!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Féach ar na héin san aer. Ní dhéanann éin obair feirme, ach cothaíonn Dia iad go léir. Nach mó a thabharfaidh sé aire daoibh ná na héin!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ga" altLang="ko-KR" sz="3000">
                <a:solidFill>
                  <a:schemeClr val="tx1">
                    <a:lumMod val="65000"/>
                    <a:lumOff val="35000"/>
                  </a:schemeClr>
                </a:solidFill>
              </a:rPr>
              <a:t>Chuir teagasc Íosa an-iontas ar dhaoine. Toisc go raibh údarás ag Íosa murab ionann agus gnáthmhúinteoirí an Bhíobla.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Insíonn Íosa dúinn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go bhfuil saolta mhuintir Dé difriúil ó shaolta an domhain.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An bhfuil aon difríochtaí inár saol uathu siúd nach gcreideann in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Breathnaímis orainn féin agus caithfimid saol fiúntach de ríocht Dé.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chlaochlaíonn sinn le maireachtáil cosúil le muintir ríocht Dé.</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is féidir leis na boicht i spiorad a fháil?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airgead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bia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onóir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ríocht Dé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ríocht Dé</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Anois nuair a chonaic sé na sluaite, chuaigh sé suas ar thaobh sléibhe agus shuigh sé síos. Tháinig a dheisceabail chuige,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agus thosaigh sé ar iad a mhúineadh ag rá:</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“Is beannaithe na boicht ina spiorad, mar is leo féin ríocht na bhflaitheas.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61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Socraíonn Íosa an Stoirm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D'éirigh sé, d'éirigh sé leis an ngaoth agus dúirt leis na tonnta, "Ciúin! Bí i do shuí!" Ansin fuair an ghaoth bás síos agus bhí sé go hiomlán socair.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Chuaigh Íosa agus a dheisceabail ar bhád le chéile chun Loch na Gaililí a thrasnú.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ga" altLang="ko-KR" sz="2500">
                <a:solidFill>
                  <a:schemeClr val="tx1">
                    <a:lumMod val="65000"/>
                    <a:lumOff val="35000"/>
                  </a:schemeClr>
                </a:solidFill>
              </a:rPr>
              <a:t>Tháinig aoirí Beithil chun Mac Dé a fheiceáil a shábháil daoine. “Íosa! a Mhic Dé! Go raibh maith agat as teacht go dtí an tír seo!"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Agus an loch ag dul trasna an locha, shéid gaoth buile go tobann agus tháinig tonn scanrúil.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Sa deireadh dúirt na deisceabail le hÍosa. 'Múinteoir, is cuma leat má báthaimid!'</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Chroch Íosa an ghaoth agus dúirt leis na tonnta, “Ciúin! Bígí i gcónaí!" Ansin fuair an ghaoth bás síos agus bhí sé go hiomlán socair.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faitíos orthu agus chuir siad ceist ar a chéile, “Cé hé seo? Cloíonn fiú an ghaoth agus na tonnta dó!"</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Ní féidir ach le Dia an fharraige a ordú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agus an ghaoth.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Sin é an fáth gurb é Íosa an Dia a chruthaíonn agus a rialaíonn an domhan.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chreidimid Íosa ar cheann de na déithe go leor, ach an t-aon Dia Cruthaitheoir uilechumhachtach.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mór dúinn ár gcreideamh a mhéadú tríd an bhfíric seo a mheabhrú.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r xmlns:a="http://schemas.openxmlformats.org/drawingml/2006/main">
              <a:rPr altLang="en-US" lang="ga" sz="3600">
                <a:solidFill>
                  <a:srgbClr val="0070c0"/>
                </a:solidFill>
              </a:rPr>
              <a:t> </a:t>
            </a:r>
            <a:r xmlns:a="http://schemas.openxmlformats.org/drawingml/2006/main">
              <a:rPr altLang="ko-KR" lang="ga" sz="3600">
                <a:solidFill>
                  <a:srgbClr val="0070c0"/>
                </a:solidFill>
              </a:rPr>
              <a:t>tá..</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úinéir gach ní a dhéanann agus a rialaíonn gach rud sa saol seo.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d’ordaigh Íosa os cionn na farraige agus na gaoithe?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a bheith fós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reáchtáil agus spraoi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múscail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suas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oscailt</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do</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súile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a bheith fós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D'éirigh sé, d'éirigh sé leis an ngaoth agus dúirt leis na tonnta, "Ciúin! Bí i do shuí!" Ansin fuair an ghaoth bás síos agus bhí sé go hiomlán socair.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62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Cé a Bhain mo Éadaí?</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Nuair a chuala sí faoi Íosa, tháinig sí suas ina dhiaidh sa slua agus bhain sí a bhrat,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28.because shíl sí, "Má tá mé díreach tar éis teagmháil a chuid éadaí, beidh mé a bheith healed."</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A Íosa, atá ina mháistir ar gach rud,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mac Dé 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nuair a tháinig Íosa go dtí an talamh seo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rugadh é i manger le figiúr humble.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Sinne a chreideann in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clann Dé iad.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ní mór dúinn maireachtáil go humble agus íseal cosúil le Íosa.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Chuala go leor daoine faoi Íosa, agus lean siad Íosa.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Ansin tháinig bean aníos ina dhiaidh agus bhain sí éadaí Íosa le bheith leighis.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D'fhulaing bean galar ar a dtugtar fuiliú ar feadh 12 bhliain. Rinne sí iarracht ar go leor bealaí chun é a dheisiú, ach ní raibh sé socraithe agus chaith sí a raibh aici.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'Cé a bhain mo chuid éadaí??' Ar ball thuig Íosa go raibh a chumhacht imithe uaidh. Tháinig sí agus thit sé ar a chosa agus d'inis sé an fhírinne iomlán dó.</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Dúirt Íosa léi, ‘A iníon, tá do chreideamh slánaithe agat. Téigh i síocháin.'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Chuaigh an bhean a bhí ag cur fola ar feadh 12 bhliain chuig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le creideamh.</a:t>
            </a:r>
            <a:r xmlns:a="http://schemas.openxmlformats.org/drawingml/2006/main">
              <a:rPr altLang="en-US" lang="ga" sz="3200">
                <a:solidFill>
                  <a:schemeClr val="tx1">
                    <a:lumMod val="65000"/>
                    <a:lumOff val="35000"/>
                  </a:schemeClr>
                </a:solidFill>
              </a:rPr>
              <a:t> </a:t>
            </a:r>
            <a:r xmlns:a="http://schemas.openxmlformats.org/drawingml/2006/main">
              <a:rPr altLang="ko-KR" lang="ga" sz="3200">
                <a:solidFill>
                  <a:schemeClr val="tx1">
                    <a:lumMod val="65000"/>
                    <a:lumOff val="35000"/>
                  </a:schemeClr>
                </a:solidFill>
              </a:rPr>
              <a:t>Leigheas Íosa an bhean agus mhol sé a creideamh os comhair na ndaoine.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Feiceann Dia ár gcreideamh fós.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Nuair a bhuailimid rudaí deacra,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ligigí dúinn teacht chun Dé le creideamh.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Tá a fhios ag Íosa ár bpianta agus ár ndeacrachtaí agus réitíonn sé iad.</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rinne an bhean a bhí tinn ar feadh 12 bhliain i dteagmháil le hÍosa?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gruaige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lámh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troigh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éadaí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éadaí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Nuair a chuala sí faoi Íosa, tháinig sí suas ina dhiaidh sa slua agus bhain sí a bhrat,</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mar cheap sí, "Má dteagmháil liom ach a chuid éadaí, beidh mé a bheith leighis."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63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Tar éis duit!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ga" sz="4000">
                <a:solidFill>
                  <a:srgbClr val="FF0000"/>
                </a:solidFill>
              </a:rPr>
              <a:t>Focal an Lae Inniu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ga" sz="3600">
                <a:solidFill>
                  <a:schemeClr val="tx1">
                    <a:lumMod val="65000"/>
                    <a:lumOff val="35000"/>
                  </a:schemeClr>
                </a:solidFill>
              </a:rPr>
              <a:t>Beidh tú le leanbh agus breith a thabhairt do mac, agus tá tú chun an t-ainm Íosa a thabhairt dó.</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ga" sz="2800">
                <a:solidFill>
                  <a:schemeClr val="tx1">
                    <a:lumMod val="65000"/>
                    <a:lumOff val="35000"/>
                  </a:schemeClr>
                </a:solidFill>
              </a:rPr>
              <a:t>Lúcás</a:t>
            </a:r>
            <a:r xmlns:a="http://schemas.openxmlformats.org/drawingml/2006/main">
              <a:rPr altLang="en-US" dirty="0" lang="ga" sz="2800">
                <a:solidFill>
                  <a:schemeClr val="tx1">
                    <a:lumMod val="65000"/>
                    <a:lumOff val="35000"/>
                  </a:schemeClr>
                </a:solidFill>
              </a:rPr>
              <a:t> </a:t>
            </a:r>
            <a:r xmlns:a="http://schemas.openxmlformats.org/drawingml/2006/main">
              <a:rPr altLang="ko-KR" dirty="0" lang="ga"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Tháinig Íosa go dtí an talamh faoi uirísle agus in ísle brí, ach is é ár bhfíor-Rí é.</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Thóg sé ar láimh í agus dúirt sé léi, "Talitha koum!" (a chiallaíonn, "Cailín beag, deirim leat, éirigh!"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Tháinig fear darbh ainm Iairus, rialtóir an tsionagóige, chun Íosa agus dúirt; “Tá mo iníon ag fáil bháis. Cabhair liom."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Ar an mbealach abhaile le hÍosa, rith fear agus d’inis sé go raibh a iníon básaithe cheana féin.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Ar theacht abhaile di, bhí iníon Iairus marbh cheana féin, agus daoine ag caoineadh.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Chuaigh Íosa isteach agus dúirt sé leo, “Níl an leanbh marbh ach ina chodladh.”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'Thóg sé ar láimh í agus dúirt sé léi, "Talitha koum!" (a chiallaíonn, "Cailín beag, deirim leat, éirigh!" ). Láithreach sheas an cailín suas agus shiúil thart.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Is é Íosa an té a rialaíonn bás.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é an bás an rud is mó eagla do dhaoine, ach Íosa conquered 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Gheobhaidh muid bás lá éigin luath nó mall.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ní gá eagla an bháis a bheith ort.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é an fáth gurb é Íosa an té a rialaíonn an bás.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Agus creidimid in Íosa a conquered an bás.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a thugann beatha agus an té a rialaíonn an bheatha ag an am céanna.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ga" sz="3200">
                <a:solidFill>
                  <a:schemeClr val="tx1">
                    <a:lumMod val="65000"/>
                    <a:lumOff val="35000"/>
                  </a:schemeClr>
                </a:solidFill>
              </a:rPr>
              <a:t>Cad a dhéanann "Talitha koum!" mean?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ga" sz="2800">
                <a:solidFill>
                  <a:schemeClr val="tx1">
                    <a:lumMod val="65000"/>
                    <a:lumOff val="35000"/>
                  </a:schemeClr>
                </a:solidFill>
              </a:rPr>
              <a:t>A chailín bhig, bíodh bricfeasta agat!</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Cailín beag, téigh a chodladh!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A chailín bhig, éirigh!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A chailín bhig, can amhrán!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A chailín bhig, éirigh!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Thóg sé ar láimh í agus dúirt sé léi, "Talitha koum!" (a chiallaíonn, "Cailín beag, deirim leat, éirigh!"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5:</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Tráth na gCeist</a:t>
            </a:r>
            <a:r xmlns:a="http://schemas.openxmlformats.org/drawingml/2006/main">
              <a:rPr altLang="en-US" lang="g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Cár rugadh Íosa?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Tá </a:t>
            </a:r>
            <a:r xmlns:a="http://schemas.openxmlformats.org/drawingml/2006/main">
              <a:rPr altLang="en-US" lang="ga" sz="2800">
                <a:solidFill>
                  <a:schemeClr val="tx1">
                    <a:lumMod val="65000"/>
                    <a:lumOff val="35000"/>
                  </a:schemeClr>
                </a:solidFill>
              </a:rPr>
              <a:t>①</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teach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pálás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i manger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só-óstán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i manger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64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Fear tinn ag an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Dúirt Íosa leis ansin: "Éirigh! Pioc suas do leaba agus siúil."</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a" altLang="ko-KR" sz="3600">
                <a:solidFill>
                  <a:schemeClr val="tx1">
                    <a:lumMod val="65000"/>
                    <a:lumOff val="35000"/>
                  </a:schemeClr>
                </a:solidFill>
              </a:rPr>
              <a:t>Ar ball leigheasadh an fear; phioc sé suas a mata agus shiúil. Sabóide an lá a tharla seo,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 5:</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Bhí linn snámha darbh ainm Bethesda in Iarúsailéim. Bhailigh líon mór daoine tinne ann ag fanacht le haistriú na n-uiscí.</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Óir chuaigh aingeal an Tiarna síos ag séasúir áirithe isteach sa linn agus thoisigh an t-uisce; an té a chuaigh ar dtús, tar éis an t-uisce a mhúscailt, chuaigh sé slán as cibé galar a bhí air.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fear nach bhféadfadh siúl. Nuair a chonaic Íosa é agus chuir sé ceist ar an bhfear a bhí ann ar feadh ocht mbliana is tríocha. “Ar mhaith leat éirí go maith?”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 dhuine uasail, níl aon duine agam chun cabhrú liom dul isteach sa linn nuair a chorraítear an t-uisce. Cabhraigh liom, le do thoil!" Ansin dúirt Íosa leis: “Éirigh! Pioc suas do mata agus siúil."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Mar a dúirt Íosa phioc sé suas a mata agus shiúil. Láithreach leigheasadh an fear breoite a bhí tinn le 38 bliain.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Ba é an rud is mó a bhí riachtanach do na heasláin ag linn Bethesda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a leigheas.</a:t>
            </a:r>
            <a:r xmlns:a="http://schemas.openxmlformats.org/drawingml/2006/main">
              <a:rPr lang="ga"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Tá a fhios ag Íosa cad atá uainn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níos fearr ná mar a dhéanaimid.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Is é Íosa an té a thugann dúinn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rud atá uainn.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leighiseann gach tinneas agus a bhfuil an chumhacht aige smacht a fháil ar gach rud.</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d’iarr an fear tinn ar Íosa a dhéanamh?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leigheas mo ghalar, le do thoil!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Sábháil mé, le do thoil!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Tabhair dom roinnt bia, le do thoil!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Cabhraigh liom dul síos go dtí an linn snámha nuair a corraigh uisce suas, le do thoil!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Cabhraigh liom dul síos go dtí an linn snámha nuair a corraigh uisce suas, le do thoil!</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Sa lá atá inniu i mbaile Dháiví rugadh Slánaitheoir duit; is é Críost an Tiarna é.</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Cosúil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Dúirt Íosa leis ansin: "Éirigh! Pioc suas do leaba agus siúil."</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a" altLang="ko-KR" sz="3600">
                <a:solidFill>
                  <a:schemeClr val="tx1">
                    <a:lumMod val="65000"/>
                    <a:lumOff val="35000"/>
                  </a:schemeClr>
                </a:solidFill>
              </a:rPr>
              <a:t>9.A luaithe a leigheasadh an fear; phioc sé suas a mata agus shiúil. Sabóide an lá a tharla seo,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 5:</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65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Íosa a bheathaigh 5,000 Fear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Thóg Íosa na builíní ansin, thug sé buíochas, agus dáileadh ar na daoine a bhí ina suí oiread agus ba mhian leo. Rinne sé mar an gcéanna leis an iasc.</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Tháinig níos mó ná cúig mhíle duine le chéile chun éisteacht le teagasc Íosa.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am lóin a bhí ann. Bhí ocras ar gach éinne, acht ní raibh aon bhiadh aca le n-ithe, agus ní raibh aca ná dhá iasg agus cuig builín aráin.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Thóg Íosa ansin an t-arán agus an t-iasc, thug sé buíochas, agus dáileadh ar na daoine a bhí ina suí oiread agus ba mhian leo.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tharla rud iontach! Bhí a ndóthain ag an 5,000 duine le bheith lán!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Agus chruinnigh siad iad agus líon siad dhá cheann déag de chiseán de na cúig bhuilín eorna a bhí fágtha acu siúd a d'ith.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Maidir linne níl aon bhealach le níos mó ná 5,000 duine a dhéanamh iomlán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le cúig builín aráin agus dhá iasc.</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Ach rinne Íosa, Mac Dé, míorúiltí leo.</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Tá sé níos tábhachtaí go bhfuil muid i gcónaí le Íosa ná go bhfuil rud ar bith againn i bhfad nó nach bhfuil.</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ar féidir leis bia a thabhairt dúinn go flúirseach.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47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Lá breithe shona duit Íosa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 mhéad bia a bhí fágtha tar éis Íosa a bheathú 5,000 duine?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deich ciseáin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aon chiseán déag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dhá chiseán déag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ciseáin déag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dhá chiseán déag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Thóg Íosa na builíní ansin, thug sé buíochas, agus dáileadh ar na daoine a bhí ina suí oiread agus ba mhian leo. Rinne sé mar an gcéanna leis an iasc.</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66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Tá Íosa ag siúl ar an uisce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ga" altLang="ko-KR" sz="3600"/>
              <a:t>Nuair a bhí trí nó trí mhíle go leith ag iomramh acu, chonaic siad Íosa ag druidim leis an mbád, ag siúl ar an uisce; agus bhí faitíos orthu.</a:t>
            </a:r>
            <a:endParaRPr xmlns:a="http://schemas.openxmlformats.org/drawingml/2006/main" lang="en-US" altLang="ko-KR" sz="3600"/>
          </a:p>
          <a:p>
            <a:pPr xmlns:a="http://schemas.openxmlformats.org/drawingml/2006/main" lvl="0">
              <a:defRPr/>
            </a:pPr>
            <a:r xmlns:a="http://schemas.openxmlformats.org/drawingml/2006/main">
              <a:rPr lang="ga" altLang="ko-KR" sz="3600"/>
              <a:t>Ach dúirt sé leo, "Mise atá ann; ná bíodh eagla oraibh."</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Agus Íosa ag guí ar an sliabh leis féin, bhí a dheisceabail ag rámhaíocht an bháid go dtí an taobh eile den loch.</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Ar deireadh, bhí sé dorcha agus d'fhás an ghaoth agus na huiscí láidir agus garbh.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“Féach ansin! Tá duine éigin ag siúl ar an uisce!” Bhí faitíos orthu. Ghlaodh duine acu, “Tá duine éigin ag siúl ar an uisce!”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“Mise atá ann: ná bíodh eagla ort!” Is é Íosa atá ag siúl ar an uisce.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ionadh orthu faoi seo. Chuir siad fáilte roimh Íosa ar an mbád. Shíl siad, "Caithfidh Íosa a bheith ina mhac Dé!"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Tá rud éigin ag siúl ar uisce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 féidir le duine ar bith a dhéanamh.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Ach shiúil Íosa ar an uisce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 dheisceabail a aimsiú.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Toisc gur fear speisialta é Íosa,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mac Dé.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 mór dúinn a chreidiúint i ndáiríre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go bhfuil Íosa Mac Dé.</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Focal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Ar theacht dóibh go dtí an teach, chonaic siad an leanbh in éineacht lena mháthair Muire, agus chrom siad síos agus rinne siad adhradh dó. Ansin d’oscail siad a seoda agus bhronn siad bronntanais óir agus túise agus mirr air.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rgbClr val="ff0000"/>
                </a:solidFill>
              </a:rPr>
              <a:t>Cé hé Íosa?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thagann chugainn chun cabhrú linn agus chun sinn a shábháil is cuma cad iad na constaicí atá againn.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Conas a tháinig Íosa chuig a dheisceabail i lár an locha??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ag eitilt ar an uisce saor in aisce,.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dul ar an mbád níos tapúla…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ag snámh..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ag siúl ar an uisce saor in aisce,.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ag siúl ar an uisce saor in aisce,. .</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Nuair a bhí trí nó trí mhíle go leith ag iomramh acu, chonaic siad Íosa ag druidim leis an mbád, ag siúl ar an uisce; agus bhí faitíos orthu.</a:t>
            </a:r>
            <a:endParaRPr xmlns:a="http://schemas.openxmlformats.org/drawingml/2006/main" lang="en-US" altLang="ko-KR" sz="3600"/>
          </a:p>
          <a:p>
            <a:pPr xmlns:a="http://schemas.openxmlformats.org/drawingml/2006/main" lvl="0">
              <a:defRPr/>
            </a:pPr>
            <a:r xmlns:a="http://schemas.openxmlformats.org/drawingml/2006/main">
              <a:rPr lang="ga" altLang="ko-KR" sz="3600"/>
              <a:t>Ach dúirt sé leo, "Mise atá ann; ná bíodh eagla oraibh."</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Eoin</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67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Admháil Pheadair ar Chríost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D'fhreagair Síomón Peadar, "Is tusa Críost, Mac an Dé bheo."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Matha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Lá amháin, d'fhiafraigh Íosa dá dheisceabail, "Cé a deir daoine é Mac an Duine?"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D'fhreagair siad, “Deir cuid acu Eoin Baiste; deir daoine eile Éilias; agus duine de na fáithe."</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"Ach cad mar gheall ort?" d'iarr sé. "Cé a deir tú mé?"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D'fhreagair Síomón Peadar, "Is tusa Críost, Mac an Dé bheo."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le lúcháir mhór. "Tá an ceart agat faoi do admháil! Ar an gcarraig seo tógfaidh mé mo eaglais!"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rugadh Íosa, bhí réalta le feiceáil do na dochtúirí san oirthear.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Bhí a fhios ag Peadar go cruinn cé hé Íosa, agus d’admhaigh sé go beacht faoi Íosa.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Agus tar éis é seo a chloisteáil mhol Íosa Peadar as a admháil cheart.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Cé hé Íosa, dar linn?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Ní mór dúinn aithne a chur ar Íosa go díreach mar a deir an Bíobla, agus ní mór dúinn a admháil faoi Íosa go díreach mar a deir an Bíobla.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rgbClr val="ff0000"/>
                </a:solidFill>
              </a:rPr>
              <a:t>Cé hé Íosa?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thógann a eaglais ar admháil cheart an chreidimh.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Cé a dúirt Peadar é Íosa?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an Críost, Mac Dé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Éilias cumhachtach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Eoin Baiste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Jeremiah</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① </a:t>
            </a:r>
            <a:r xmlns:a="http://schemas.openxmlformats.org/drawingml/2006/main">
              <a:rPr lang="ga" altLang="ko-KR" sz="2800">
                <a:solidFill>
                  <a:srgbClr val="ff0000"/>
                </a:solidFill>
              </a:rPr>
              <a:t>an Críost, Mac Dé</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D'fhreagair Síomón Peadar, "Is tusa Críost, Mac an Dé bheo."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Matha</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68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Scéal an Fear Saibhir amadánach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"Ach dúirt Dia leis: 'Amadán tú! An oíche seo an-oíche iarrfar do shaol uait. Mar sin, cé a gheobhaidh an méid a d'ullmhaigh tú duit féin?"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"Dúirt Íosa, "Níl aon bhaint ag saol fir lena bhfuil aige."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Agus d’inis Íosa scéal dúinn.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ga" altLang="ko-KR" sz="3200">
                <a:solidFill>
                  <a:schemeClr val="tx1">
                    <a:lumMod val="65000"/>
                    <a:lumOff val="35000"/>
                  </a:schemeClr>
                </a:solidFill>
              </a:rPr>
              <a:t>Is faoi fhear saibhir amaideach atá sé.</a:t>
            </a:r>
            <a:r xmlns:a="http://schemas.openxmlformats.org/drawingml/2006/main">
              <a:rPr lang="ga"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Bhí an fear saibhir sásta stóras níos mó a thógáil dá shaibhreas agus gráin. "Tá go leor bia bailithe agam sa stóras, m'anam, bain taitneamh as anois!"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Ansin dúirt Dia leis an duine saibhir.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"Is amadán tú! Má ghlacaim do bheatha inniu, cé leis a bheidh do shaibhreas go léir?"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“Tá an réalta seo le feiceáil nuair a bheirtear an rí! Leanaimis an réalta!" Thosaigh dochtúirí an réalta a leanúint.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Chríochnaigh Íosa ag caint agus dúirt sé,</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"Ná stór do shaibhreas duit, ach do Dhia. Déan do dhícheall cabhrú leo siúd atá i ngátar.</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ga" altLang="ko-KR" sz="3500">
                <a:solidFill>
                  <a:schemeClr val="tx1">
                    <a:lumMod val="65000"/>
                    <a:lumOff val="35000"/>
                  </a:schemeClr>
                </a:solidFill>
              </a:rPr>
              <a:t>Cén úsáid a bhaintear as do chuid airgid?</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ga" altLang="ko-KR" sz="3500">
                <a:solidFill>
                  <a:schemeClr val="tx1">
                    <a:lumMod val="65000"/>
                    <a:lumOff val="35000"/>
                  </a:schemeClr>
                </a:solidFill>
              </a:rPr>
              <a:t>An bhfuil sé á úsáid chun tú a shásamh amháin?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a" altLang="ko-KR" sz="3500">
                <a:solidFill>
                  <a:schemeClr val="tx1">
                    <a:lumMod val="65000"/>
                    <a:lumOff val="35000"/>
                  </a:schemeClr>
                </a:solidFill>
              </a:rPr>
              <a:t>Ba chóir airgead a úsáid</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a" altLang="ko-KR" sz="3500">
                <a:solidFill>
                  <a:schemeClr val="tx1">
                    <a:lumMod val="65000"/>
                    <a:lumOff val="35000"/>
                  </a:schemeClr>
                </a:solidFill>
              </a:rPr>
              <a:t>chun glóire Dé.</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ga" altLang="ko-KR" sz="3500">
                <a:solidFill>
                  <a:schemeClr val="tx1">
                    <a:lumMod val="65000"/>
                    <a:lumOff val="35000"/>
                  </a:schemeClr>
                </a:solidFill>
              </a:rPr>
              <a:t>Is sinne muintir ríocht Dé. Mar sin, is gá dúinn cabhrú le daoine i ngátar lenár gcuid airgid féin.</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úinéir an tsaoil, agus an tsaibhris go léir.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rinne an fear saibhir amaideach ar a anam?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Chabhraigh sé leis na boicht.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adhradh sé Dia.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Seanmóir sé an soiscéal.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Stóráil sé suas go leor de shaibhreas.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Stóráil sé suas go leor de shaibhreas.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ga" altLang="ko-KR" sz="3600"/>
              <a:t>"Ach dúirt Dia leis: 'Amadán tú! An oíche seo an-oíche iarrfar do shaol uait. Mar sin, cé a gheobhaidh an méid a d'ullmhaigh tú duit féin?"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69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Cuardach na Caorach Caillte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Deirim libh mar an gcéanna go mbeidh níos mó lúcháir ar neamh ar aon pheacach a dhéanann aithrí ná ar nócha a naoi fíréan nach gá dóibh aithrí a dhéanamh.</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Lá amháin fágadh caora ina haonar, scartha ó chaoirigh a cairde.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Rinne an t-aoire na caoirigh a chomhaireamh agus fuair sé amach go raibh ceann de na céad imithe!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D’fhág an t-aoire 99 caoirigh agus chuaigh sé amach ag cuardach ceann caillte.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Stad an réalta thar stáblaí Bheithil. Bhí prophesied an Bíobla gur rugadh Íosa i mBeithil.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Agus ar deireadh fuair an t-aoire na caoirigh caillte.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Tháinig an t-aoire abhaile leis na caoirigh le háthas agus bhí féasta mór aige.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Chríochnaigh Íosa ag caint agus dúirt sé,</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"Díreach mar atá an t-aoire sásta caora chaillte a fháil,</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Tá áthas ar Dhia le haithrí peacach amháin."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ga" altLang="ko-KR" sz="3600">
                <a:solidFill>
                  <a:schemeClr val="tx1">
                    <a:lumMod val="65000"/>
                    <a:lumOff val="35000"/>
                  </a:schemeClr>
                </a:solidFill>
              </a:rPr>
              <a:t>Bhí ar an aoire íobairtí gan líon a dhéanamh chun caoirigh caillte a aimsiú.</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D’íobair Íosa a shaol chun sinn a shábháil.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ga" altLang="ko-KR" sz="3600">
                <a:solidFill>
                  <a:schemeClr val="tx1">
                    <a:lumMod val="65000"/>
                    <a:lumOff val="35000"/>
                  </a:schemeClr>
                </a:solidFill>
              </a:rPr>
              <a:t>Ní mór dúinn buíochas a ghabháil le Íosa as sinn a shábháil mar chaoirigh caillte.</a:t>
            </a:r>
            <a:r xmlns:a="http://schemas.openxmlformats.org/drawingml/2006/main">
              <a:rPr lang="ga"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Íosa</a:t>
            </a:r>
            <a:r xmlns:a="http://schemas.openxmlformats.org/drawingml/2006/main">
              <a:rPr lang="ga" altLang="en-US" sz="3600">
                <a:solidFill>
                  <a:srgbClr val="0070c0"/>
                </a:solidFill>
              </a:rPr>
              <a:t> </a:t>
            </a:r>
            <a:r xmlns:a="http://schemas.openxmlformats.org/drawingml/2006/main">
              <a:rPr lang="ga" altLang="ko-KR" sz="3600">
                <a:solidFill>
                  <a:srgbClr val="0070c0"/>
                </a:solidFill>
              </a:rPr>
              <a:t>tá..</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bhfuil sult aige inár n-aithrí ón bpeaca.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nach ndearna an t-aoire agus é ag cuardach caorach caillte?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D’fhág sé 99 caoirigh chun an ceann caillte a chuardach.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Bhí sé sásta an ceann caillte a fháil.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Cheannaigh sé caora nua.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ghlaoigh sé isteach ar dhaoine le haghaidh cóisir.</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③ </a:t>
            </a:r>
            <a:r xmlns:a="http://schemas.openxmlformats.org/drawingml/2006/main">
              <a:rPr lang="ga" altLang="ko-KR" sz="2800">
                <a:solidFill>
                  <a:srgbClr val="ff0000"/>
                </a:solidFill>
              </a:rPr>
              <a:t>Cheannaigh sé caora nua.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ga" altLang="ko-KR" sz="3600"/>
              <a:t>Deirim libh mar an gcéanna go mbeidh níos mó lúcháir ar neamh ar aon pheacach a dhéanann aithrí ná ar nócha a naoi fíréan nach gá dóibh aithrí a dhéanamh.</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Scéal an tSamáraigh Mhaith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ga" altLang="ko-KR" sz="3600"/>
              <a:t>"Cé acu den triúr seo is dóigh leat a bhí ina chomharsa ag an bhfear a thit isteach i lámha robálaithe?"</a:t>
            </a:r>
            <a:endParaRPr xmlns:a="http://schemas.openxmlformats.org/drawingml/2006/main" lang="en-US" altLang="ko-KR" sz="3600"/>
          </a:p>
          <a:p>
            <a:pPr xmlns:a="http://schemas.openxmlformats.org/drawingml/2006/main" lvl="0">
              <a:defRPr/>
            </a:pPr>
            <a:r xmlns:a="http://schemas.openxmlformats.org/drawingml/2006/main">
              <a:rPr lang="ga" altLang="ko-KR" sz="3600"/>
              <a:t>D'fhreagair an saineolaí sa dlí, "An té a rinne trócaire air." Dúirt Íosa leis, "Imigh agus déan mar an gcéanna."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Agus fear ag siúl leis féin, bhuail sé le robálaithe. Bhain siad a chuid éadaigh dó, bhuail siad é agus d'imigh sé, rud a d'fhág leath marbh é.</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Ansin tharla sagart é a fheiceáil ar an mbealach, chuaigh sé thart ar an taobh eile. Is amhlaidh a rinne Léivíteach freisin.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Taobh istigh de stáblaí mBeithil bhí Muire, Iósaef, agus an leanbh Íosa, a tháinig go dtí an talamh ina rí.</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Ar an tríú dul síos, tharla Samárach é a fheiceáil. Daoine nár thaitin leis na Giúdaigh ba ea na Samáraigh.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Ach, ghlac an Samárach trua leis, mar sin chaith sé leis agus thug sé aire mhaith dó.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"Caithfidh muintir Dé, am ar bith, a bheith ina gcomharsa maith a chuidíonn leo siúd atá i ngátar."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Ba chosúil go raibh an sagart agus na Léivítigh gar do Dhia ar an dromchla, ach ní raibh grá acu d’aon duine eile.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Ar an dromchla, ba chosúil nach raibh an Samárach gar do Dhia, ach gur comharsa maith é a bhí sásta grá a thabhairt do dhaoine eile.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Ba cheart dúinne freisin a bheith mar dhaoine a chuidíonn lenár gcomharsana atá i ngátar má táimid gar do Dhia.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sinne na cinn a gcuirtear iachall orainn bás a fháil ar son ár bpeacaí, díreach mar iad siúd a robáladh.</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ga" altLang="ko-KR" sz="3600">
                <a:solidFill>
                  <a:schemeClr val="tx1">
                    <a:lumMod val="65000"/>
                    <a:lumOff val="35000"/>
                  </a:schemeClr>
                </a:solidFill>
              </a:rPr>
              <a:t>Ach is é Íosa an ceann a shábháil sinn ón staid uafásach seo.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rinne an sagart agus an Léivíteach nuair a chonaic siad fear a goideadh?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ghuigh siad ar a son.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an chóireáil a wounds.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Thóg siad chuig an ospidéal 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rith siad leis ar an taobh eile.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④ </a:t>
            </a:r>
            <a:r xmlns:a="http://schemas.openxmlformats.org/drawingml/2006/main">
              <a:rPr lang="ga" altLang="ko-KR" sz="2800">
                <a:solidFill>
                  <a:srgbClr val="ff0000"/>
                </a:solidFill>
              </a:rPr>
              <a:t>rith siad leis ar an taobh eile.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ga" altLang="ko-KR" sz="3600"/>
              <a:t>"Cé acu den triúr seo is dóigh leat a bhí ina chomharsa ag an bhfear a thit isteach i lámha robálaithe?"</a:t>
            </a:r>
            <a:endParaRPr xmlns:a="http://schemas.openxmlformats.org/drawingml/2006/main" lang="en-US" altLang="ko-KR" sz="3600"/>
          </a:p>
          <a:p>
            <a:pPr xmlns:a="http://schemas.openxmlformats.org/drawingml/2006/main" lvl="0">
              <a:defRPr/>
            </a:pPr>
            <a:r xmlns:a="http://schemas.openxmlformats.org/drawingml/2006/main">
              <a:rPr lang="ga" altLang="ko-KR" sz="3600"/>
              <a:t>D'fhreagair an saineolaí sa dlí, "An té a rinne trócaire air." Dúirt Íosa leis, "Imigh agus déan mar an gcéanna."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71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Muire agus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a" altLang="ko-KR" sz="4000"/>
              <a:t>ach níl ach rud amháin ag teastáil. Roghnaigh Máire an rud is fearr, agus ní bhainfear uaithi é."</a:t>
            </a:r>
            <a:endParaRPr xmlns:a="http://schemas.openxmlformats.org/drawingml/2006/main" lang="en-US" altLang="ko-KR" sz="4000"/>
          </a:p>
          <a:p>
            <a:pPr xmlns:a="http://schemas.openxmlformats.org/drawingml/2006/main" lvl="0">
              <a:defRPr/>
            </a:pPr>
            <a:r xmlns:a="http://schemas.openxmlformats.org/drawingml/2006/main">
              <a:rPr lang="g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Tugadh cuireadh Íosa go teach Mhuire agus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Thug dochtúirí ón Oirthear an t-ór, an tuise, agus an miotas a d’ullmhaigh siad mar bhronntanas d’Íosa. “Go raibh maith agat Íosa as teacht chun na tíre seo!”</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Agus Marta gnóthach ag obair, d’éist Muire go fonnmhar le hÍosa.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“Ní féidir liom a chreidiúint gur lig Mary dom oibriú liom féin agus mé chomh gnóthach sin,” a cheap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Faoi dheireadh, rinne Marta gearán le hÍosa. "A Íosa, leig do Mhuire le do thoil. Tá an iomarca oibre le déanamh agam i m'aonar."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Dúirt Íosa, "Ná déan an iomarca. Is maith le Muire bheith ag éisteacht, mar sin fanfaidh sí ag éisteacht."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solidFill>
                  <a:srgbClr val="ff0000"/>
                </a:solidFill>
              </a:rPr>
              <a:t>Ceacht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solidFill>
                  <a:schemeClr val="tx1">
                    <a:lumMod val="65000"/>
                    <a:lumOff val="35000"/>
                  </a:schemeClr>
                </a:solidFill>
              </a:rPr>
              <a:t>Shíl Marta nach raibh sé ceart do Mhuire éisteacht le hÍosa nuair a bhí a lán rudaí le déanamh acu.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Ach mhúin Íosa dóibh gur luachmhaire éisteacht le hÍosa ná aon rud eile.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Is é an t-am chun an Bíobla a éisteacht agus a fhoghlaim an t-am is luachmhaire dúinn.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ga" altLang="ko-KR" sz="3200">
                <a:solidFill>
                  <a:schemeClr val="tx1">
                    <a:lumMod val="65000"/>
                    <a:lumOff val="35000"/>
                  </a:schemeClr>
                </a:solidFill>
              </a:rPr>
              <a:t>Níor cheart go gcuirfí am ar shiúl uainn chun éisteacht leis an mBíobla agus foghlaim uaidh.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ga" altLang="ko-KR" sz="3200"/>
              <a:t>Cé hé Íosa?</a:t>
            </a:r>
            <a:r xmlns:a="http://schemas.openxmlformats.org/drawingml/2006/main">
              <a:rPr lang="ga"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rgbClr val="0070c0"/>
                </a:solidFill>
              </a:rPr>
              <a:t>Tá Íosa..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ga" altLang="ko-KR" sz="3600">
                <a:solidFill>
                  <a:schemeClr val="tx1">
                    <a:lumMod val="65000"/>
                    <a:lumOff val="35000"/>
                  </a:schemeClr>
                </a:solidFill>
              </a:rPr>
              <a:t>Is é Íosa an té a thugann grá dóibh siúd a chloiseann briathar Dé.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Tráth na gCeist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ga" altLang="ko-KR" sz="3200">
                <a:solidFill>
                  <a:schemeClr val="tx1">
                    <a:lumMod val="65000"/>
                    <a:lumOff val="35000"/>
                  </a:schemeClr>
                </a:solidFill>
              </a:rPr>
              <a:t>Cad a rinne Máire agus Martha ag obair go leor?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① </a:t>
            </a:r>
            <a:r xmlns:a="http://schemas.openxmlformats.org/drawingml/2006/main">
              <a:rPr lang="ga" altLang="ko-KR" sz="2800">
                <a:solidFill>
                  <a:schemeClr val="tx1">
                    <a:lumMod val="65000"/>
                    <a:lumOff val="35000"/>
                  </a:schemeClr>
                </a:solidFill>
              </a:rPr>
              <a:t>ghuigh sí.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② </a:t>
            </a:r>
            <a:r xmlns:a="http://schemas.openxmlformats.org/drawingml/2006/main">
              <a:rPr lang="ga" altLang="ko-KR" sz="2800">
                <a:solidFill>
                  <a:schemeClr val="tx1">
                    <a:lumMod val="65000"/>
                    <a:lumOff val="35000"/>
                  </a:schemeClr>
                </a:solidFill>
              </a:rPr>
              <a:t>D'éist sí le focal Íosa.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③ </a:t>
            </a:r>
            <a:r xmlns:a="http://schemas.openxmlformats.org/drawingml/2006/main">
              <a:rPr lang="ga" altLang="ko-KR" sz="2800">
                <a:solidFill>
                  <a:schemeClr val="tx1">
                    <a:lumMod val="65000"/>
                    <a:lumOff val="35000"/>
                  </a:schemeClr>
                </a:solidFill>
              </a:rPr>
              <a:t>Bhí sí ina codladh.</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chemeClr val="tx1">
                    <a:lumMod val="65000"/>
                    <a:lumOff val="35000"/>
                  </a:schemeClr>
                </a:solidFill>
              </a:rPr>
              <a:t>④ </a:t>
            </a:r>
            <a:r xmlns:a="http://schemas.openxmlformats.org/drawingml/2006/main">
              <a:rPr lang="ga" altLang="ko-KR" sz="2800">
                <a:solidFill>
                  <a:schemeClr val="tx1">
                    <a:lumMod val="65000"/>
                    <a:lumOff val="35000"/>
                  </a:schemeClr>
                </a:solidFill>
              </a:rPr>
              <a:t>Chabhraigh sí go dian le Martha.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ga" altLang="en-US" sz="2800">
                <a:solidFill>
                  <a:srgbClr val="ff0000"/>
                </a:solidFill>
              </a:rPr>
              <a:t>② </a:t>
            </a:r>
            <a:r xmlns:a="http://schemas.openxmlformats.org/drawingml/2006/main">
              <a:rPr lang="ga" altLang="ko-KR" sz="2800">
                <a:solidFill>
                  <a:srgbClr val="ff0000"/>
                </a:solidFill>
              </a:rPr>
              <a:t>D'éist sí le focal Íosa.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ga" altLang="ko-KR" sz="4000"/>
              <a:t>Focal an Lae Inniu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ga" altLang="ko-KR" sz="4000"/>
              <a:t>ach níl ach rud amháin ag teastáil. Roghnaigh Máire an rud is fearr, agus ní bhainfear uaithi é."</a:t>
            </a:r>
            <a:endParaRPr xmlns:a="http://schemas.openxmlformats.org/drawingml/2006/main" lang="en-US" altLang="ko-KR" sz="4000"/>
          </a:p>
          <a:p>
            <a:pPr xmlns:a="http://schemas.openxmlformats.org/drawingml/2006/main" lvl="0">
              <a:defRPr/>
            </a:pPr>
            <a:r xmlns:a="http://schemas.openxmlformats.org/drawingml/2006/main">
              <a:rPr lang="ga"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ga"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ga" altLang="ko-KR" sz="2800">
                <a:solidFill>
                  <a:schemeClr val="tx1">
                    <a:lumMod val="65000"/>
                    <a:lumOff val="35000"/>
                  </a:schemeClr>
                </a:solidFill>
              </a:rPr>
              <a:t>Lúcás</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10:</a:t>
            </a:r>
            <a:r xmlns:a="http://schemas.openxmlformats.org/drawingml/2006/main">
              <a:rPr lang="ga" altLang="en-US" sz="2800">
                <a:solidFill>
                  <a:schemeClr val="tx1">
                    <a:lumMod val="65000"/>
                    <a:lumOff val="35000"/>
                  </a:schemeClr>
                </a:solidFill>
              </a:rPr>
              <a:t> </a:t>
            </a:r>
            <a:r xmlns:a="http://schemas.openxmlformats.org/drawingml/2006/main">
              <a:rPr lang="ga"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ga" altLang="ko-KR" sz="2500" dirty="0">
                <a:solidFill>
                  <a:schemeClr val="tx1">
                    <a:lumMod val="65000"/>
                    <a:lumOff val="35000"/>
                  </a:schemeClr>
                </a:solidFill>
              </a:rPr>
              <a:t>Bhí maighdean darbh ainm Muire ina cónaí sa Ghailíl, Iosrael. Bhí sí gafa le fear óg darbh ainm Iósaef.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Tháinig na dochtúirí chun Íosa, an Rí, fiú amháin i bhfad ar shiúl ó Iosrael a adhradh.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é Íosa fíor-rí na ndaoine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ar fud an domhain.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é Íosa mo rí, freisin.</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mór dúinn saol a chaitheamh ag adhradh agus ag leanúint Íosa, atá ina Rí i gcónaí.</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Tá ár n-adhradh tuillte ag Íosa.</a:t>
            </a:r>
            <a:r xmlns:a="http://schemas.openxmlformats.org/drawingml/2006/main">
              <a:rPr altLang="en-US" lang="g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Tráth na gCeist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Cé acu ceann nach bhfuair Íosa mar bhronntanas lá breithe?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óir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incense</a:t>
            </a:r>
            <a:r xmlns:a="http://schemas.openxmlformats.org/drawingml/2006/main">
              <a:rPr altLang="en-US" lang="g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mirr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ríomhaire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ríomhaire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Focal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Ar theacht dóibh go dtí an teach, chonaic siad an leanbh in éineacht lena mháthair Muire, agus chrom siad síos agus rinne siad adhradh dó. Ansin d’oscail siad a seoda agus bhronn siad bronntanais óir agus túise agus mirr air.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Níl.</a:t>
            </a:r>
            <a:r xmlns:a="http://schemas.openxmlformats.org/drawingml/2006/main">
              <a:rPr lang="ga" altLang="en-US" b="1">
                <a:solidFill>
                  <a:schemeClr val="tx1">
                    <a:lumMod val="50000"/>
                    <a:lumOff val="50000"/>
                  </a:schemeClr>
                </a:solidFill>
              </a:rPr>
              <a:t> </a:t>
            </a:r>
            <a:r xmlns:a="http://schemas.openxmlformats.org/drawingml/2006/main">
              <a:rPr lang="ga" altLang="ko-KR" b="1">
                <a:solidFill>
                  <a:schemeClr val="tx1">
                    <a:lumMod val="50000"/>
                    <a:lumOff val="50000"/>
                  </a:schemeClr>
                </a:solidFill>
              </a:rPr>
              <a:t>48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D'éalaigh an leanbh Íosa go dtí an Éigipt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Nuair a bhí siad imithe, thaispeáin aingeal an Tiarna do Iósaef i mbrionglóid. "Éirigh," ar seisean, "tabhair leat an leanbh agus a mháthair agus éalaigh go dtí an Éigipt. Fan ann go dtí go n-inseoidh mé duit, óir tá Héaród ag dul ar lorg an leinbh chun é mharbhú."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Chuala Herod, rí Iosrael, an scéala faoi bhreith Íosa trí na Magi, agus é ag beartú Íosa a mharú.</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dúirt Dia, a raibh aithne aige ar chomhcheilg Héaród go léir, i mbrionglóid gur cheart do na Draíochta imeacht ó Héaród.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Ina theannta sin, chuala fear céile Mhuire, Iósaef, aingeal á rá i mbrionglóid: “Ealaigh go dtí an Éigipt. Tá Herod chun Íosa a mharú.”</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Ar é sin a chloisteáil, ghabh Iósaef Muire agus an leanbh Íosa agus theith ó Héaród go dtí an Éigipt.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ga" sz="2800">
                <a:solidFill>
                  <a:schemeClr val="tx1">
                    <a:lumMod val="65000"/>
                    <a:lumOff val="35000"/>
                  </a:schemeClr>
                </a:solidFill>
              </a:rPr>
              <a:t>Lá amháin tháinig aingeal do Mhuire. “Beannachtaí, sibhse a bhfuil an-fhabhair orthu! Tá an Tiarna leat.”</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Idir an dá linn, d'ordaigh Héaród, a raibh a fhios aige go raibh sé meallta ag na Draíochta, leanaí Beithil go léir a mharú. Bhí ar Íosa fanacht san Éigipt go dtí bás Héaród.</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D’aithin na haoirí agus na Magi cé hé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Níor aithin Herod, an rí, Íosa, áfach. Thairis sin, mar gheall ar a saint, rinne sé peacaí cruálach chun iarracht a dhéanamh Íosa a mharú.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Tá go leor daoine ar domhan a dhiúltaíonn cloisteáil faoi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peaca an-tromchúiseach 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té nach féidir leomh stop a chur le cumhacht an duine.</a:t>
            </a:r>
            <a:r xmlns:a="http://schemas.openxmlformats.org/drawingml/2006/main">
              <a:rPr altLang="en-US" lang="ga"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Cár éalaigh Íosa ó Héaród?</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Éigipt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Meiriceá</a:t>
            </a:r>
            <a:r xmlns:a="http://schemas.openxmlformats.org/drawingml/2006/main">
              <a:rPr altLang="en-US" lang="g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An Chóiré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Iosrael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Éigipt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Nuair a bhí siad imithe, thaispeáin aingeal an Tiarna do Iósaef i mbrionglóid. "Éirigh," ar seisean, "tabhair leat an leanbh agus a mháthair agus éalaigh go dtí an Éigipt. Fan ann go dtí go n-inseoidh mé duit, óir tá Héaród ag dul ar lorg an leinbh chun é mharbhú."</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49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An Buachaill Íosa ag an Teampall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"Cad chuige a raibh tú ag cuardach dom?" d'iarr sé. "Nach raibh a fhios agat go gcaithfinn a bheith i dteach m'Athar?"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 Cásca na Cásca, nuair a bhí Íosa 12 bhliain d’aois, tháinig sé féin agus a thuismitheoirí go dtí an teampall in Iarúsailéim.</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Ar an mbealach abhaile ón teampall in Iarúsailéim, ní raibh Iósaef ná Muire in ann teacht ar Íosa.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Chuaigh Iósaef agus Muire ar ais go dtí an teampall in Iarúsailéim chun Íosa a fháil.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ga" altLang="ko-KR" sz="2800" dirty="0">
                <a:solidFill>
                  <a:schemeClr val="tx1">
                    <a:lumMod val="65000"/>
                    <a:lumOff val="35000"/>
                  </a:schemeClr>
                </a:solidFill>
              </a:rPr>
              <a:t>“A Mhuire, beirfidh tú mac agus tabharfaidh tú Íosa mar ainm air.” Bhí eagla uirthi roimh an nuacht seo.</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“Nach raibh a fhios agat go raibh mé i dteach m’athar?” Bhí plé á dhéanamh ag Íosa le múinteoirí an Bhíobla sa teampall agus chuir eagna Íosa ionadh orthu go léir.</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Ó shin i leith, tá an buachaill Íosa ag fás níos grámhara le Dia agus le daoine de réir mar a fhásann a eagna agus a airde.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Bhí a fhios ag an mbuachaill Íosa ó aois óg gurbh é Mac Dé é. Agus ullmhaithe ó chroí don saol mar Shlánaitheoir.</a:t>
            </a:r>
            <a:r xmlns:a="http://schemas.openxmlformats.org/drawingml/2006/main">
              <a:rPr altLang="en-US" lang="ga"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Cé go bhfuil muid óg saor in aisce,.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mór dúinn cuimhneamh go soiléir gur clann Dé sinn.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Mar sin ní mór dúinn a thaispeáint do Dhia agus do dhaoine go bhfuil muid ag maireachtáil mar leanaí Dé.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Mac Dé, ach leag sé sampla na umhlaíocht agus umhal do thuismitheoirí feoilséanta.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Cá raibh an Íosa caillte?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isteach</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an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leithreas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sa phálás</a:t>
            </a:r>
            <a:r xmlns:a="http://schemas.openxmlformats.org/drawingml/2006/main">
              <a:rPr altLang="en-US" lang="g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isteach</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an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teampall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sa teach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sa teampall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"Cad chuige a raibh tú ag cuardach dom?" d'iarr sé. "Nach raibh a fhios agat go gcaithfinn a bheith i dteach m'Athar?"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Lúcás</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50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Baisteadh Íosa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"Guth duine ag glaoch sa bhfásach, 'Ullmhaigh an bealach don Tiarna, déan cosáin dhíreacha dó."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4. Agus mar sin tháinig Eoin, ag baisteadh i réigiún an fhásaigh agus ag seanmóir baisteadh aithrí chun maithiúnas na bpeacaí.</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bhí Íosa tríocha bliain d'aois, bhí fear aisteach le feiceáil sa bhfásach ag caitheamh éadaí camel agus ag ithe dreoilín teaspaigh agus mil fhiáin.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Eoin Baiste ab ainm dó. D'iarr sé ar dhaoine aithrí a dhéanamh agus a bhaisteadh toisc go dtiocfadh an Slánaitheoir.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ga" altLang="ko-KR" sz="2800" dirty="0">
                <a:solidFill>
                  <a:schemeClr val="tx1">
                    <a:lumMod val="65000"/>
                    <a:lumOff val="35000"/>
                  </a:schemeClr>
                </a:solidFill>
              </a:rPr>
              <a:t>Ach, ghéill sí do theachtaireacht Dé. “Is mise seirbhíseach an Tiarna. Bíodh sé dom mar a dúirt tú.”</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'Tá mé anseo chun duine a thagann i mo dhiaidh a ullmhú!'</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Bhí Eoin Baiste ag réiteach slí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Tháinig Íosa freisin chun Eoin Baiste a bhaisteadh.</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“Féach! Uan Dé, a thógann peacaí an domhain uaidh!” Chuir Eoin Baiste Íosa in aithne os ard.</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Nuair a bhaisteadh Íosa ag Eoin , tháinig glór ó na flaithis agus an Spiorad Naomh ag teacht anuas air mar cholum: “Is tú mo Mhac, a bhfuil grá agam dó; in éineacht leat táim an-sásta.”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Níor ardaíodh Eoin Baiste é féin.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Chaith sé a shaol ag tabhairt aithne iomlán do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Cé dó a bhfuil cónaí orm?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Cosúil le Eoin Baiste, ba chóir dúinn saol a chaitheamh a ardaíonn agus a thugann Íosa isteach in áit a bheith ag bród agus ag ardú mé.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an t-aon mhac Dé.</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Cad a tháinig anuas ó neamh nuair a baisteadh Íosa??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beanna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An Spiorad Naomh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ostrais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gealbhan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② </a:t>
            </a:r>
            <a:r xmlns:a="http://schemas.openxmlformats.org/drawingml/2006/main">
              <a:rPr altLang="ko-KR" lang="ga" sz="2800">
                <a:solidFill>
                  <a:srgbClr val="ff0000"/>
                </a:solidFill>
              </a:rPr>
              <a:t>An Spiorad Naomh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"Guth duine ag glaoch sa bhfásach, 'Ullmhaigh an bealach don Tiarna, déan cosáin dhíreacha dó."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ga" sz="3600">
                <a:solidFill>
                  <a:schemeClr val="tx1">
                    <a:lumMod val="65000"/>
                    <a:lumOff val="35000"/>
                  </a:schemeClr>
                </a:solidFill>
              </a:rPr>
              <a:t>4. Agus mar sin tháinig Eoin, ag baisteadh i réigiún an fhásaigh agus ag seanmóir baisteadh aithrí chun maithiúnas na bpeacaí.</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Marcáil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1:</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51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Bhí cathú Íosa ag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Dúirt Íosa leis: "Imigh uaim, a Shátan! Óir tá sé scríofa: 'Déan adhradh don Tiarna do Dhia agus déan seirbhís air amháin."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Tar éis d’Íosa troscadh agus guí daichead lá, tháinig Sátan chun solais agus champ sé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ga" altLang="ko-KR" sz="2500" dirty="0">
                <a:solidFill>
                  <a:schemeClr val="tx1">
                    <a:lumMod val="65000"/>
                    <a:lumOff val="35000"/>
                  </a:schemeClr>
                </a:solidFill>
              </a:rPr>
              <a:t>Mar sin, cé go raibh sí ina maighdean, d'éirigh sí torrach. Íosa is ainm don leanbh seo. Is é Mac Dé é a shábháilfidh gach duine óna bpeacaí amach anseo.</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"An bhfuil ocras ort? Déan cáca ríse leis an gcloch seo agus ith é!" Rinne Satan an chéad tástáil. Ach sháraigh Íosa an tástáil le briathar Dé.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“Léim ansin as seo! Más Mac Dé tú, ní bhfaighidh tú bás.” Rinne Sátan tástáil ar Íosa an dara huair ag barr an teampaill.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Ag an am seo, thug sé Íosa go sliabh an-ard agus thaispeáin Íosa ríocht an domhain go léir agus dúirt sé, "Má Bow tú síos dom, beidh mé a thabhairt duit é seo go léir!" Ach dhiúltaigh Íosa an tríú triail le Briathar Dé.</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Faoi dheireadh, sháraigh Íosa temptations Satan go léir. Bhí Dia sásta le hÍosa a bhí tar éis gach temptations a shárú.</a:t>
            </a:r>
            <a:r xmlns:a="http://schemas.openxmlformats.org/drawingml/2006/main">
              <a:rPr lang="ga"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Ba é Íosa Mac Dé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cosúil linne, bhí sé tempted ag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Ach le Briathar Dé, sháraigh Íosa cathú Sátan.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Tá Satan fós ag tempts orainn.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Mar sin féin, cosúil le Íosa, is féidir linn temptation Satan a shárú le briathar Dé</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rgbClr val="ff0000"/>
                </a:solidFill>
              </a:rPr>
              <a:t>Cé hé Íosa?</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ár gcúntóir chun na temptations atá romhainn a shárú. Agus is é an té a thuigeann na dúshláin go léir atá romhainn agus a chuidíonn linn iad a shárú.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Cé mhéad tástáil a thug Sátan ar Íosa?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amháin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dhá cheann</a:t>
            </a:r>
            <a:r xmlns:a="http://schemas.openxmlformats.org/drawingml/2006/main">
              <a:rPr altLang="en-US" lang="ga"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trí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ceithre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③ </a:t>
            </a:r>
            <a:r xmlns:a="http://schemas.openxmlformats.org/drawingml/2006/main">
              <a:rPr altLang="ko-KR" lang="ga" sz="2800">
                <a:solidFill>
                  <a:srgbClr val="ff0000"/>
                </a:solidFill>
              </a:rPr>
              <a:t>trí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Dúirt Íosa leis: "Imigh uaim, a Shátan! Óir tá sé scríofa: 'Déan adhradh don Tiarna do Dhia agus déan seirbhís air amháin."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Matha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52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Uisce</a:t>
            </a:r>
            <a:r xmlns:a="http://schemas.openxmlformats.org/drawingml/2006/main">
              <a:rPr lang="ga" altLang="en-US" sz="4400"/>
              <a:t> </a:t>
            </a:r>
            <a:r xmlns:a="http://schemas.openxmlformats.org/drawingml/2006/main">
              <a:rPr lang="ga" altLang="ko-KR" sz="4400"/>
              <a:t>Iompaithe i Fíon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Seo, an chéad cheann dá chomharthaí míorúiltí, rinne Íosa i gCána na Gailíle. Mar sin nocht sé a ghlóir, agus chuir a dheisceabail a gcreideamh ann.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Bhí eagla ar Mháire mac a bheith aici cé nach raibh sí pósta.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Mar sin féin, fuair sí agus ghéill sí do bhriathar Dé trí chreideamh.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Is féidir go mbeadh eagla orainn nuair a chreidimid agus nuair a chloíonn muid Briathar Dé. Ach ar nós admháil Mháire, ní mór dúinn a admháil “Bíodh sé domsa mar a dúirt tú.”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Reáchtáladh bainis i gCána sa Ghailíl. Fuair Íosa agus a dheisceabail cuireadh chun na bainise freisin.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Ach bhí fadhb ann. Bhí an fíon imithe as. Gan fíon, ní féidir féasta a bheith agat.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D'iarr Íosa ar na seirbhísigh sa teach uisce a dhoirteadh isteach sa phróca. Rinne na seirbhísigh an rud a d'iarr siad.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Tar éis sin, tógadh an t-uisce sa phróca chun blas a chur air. Rinneadh fíon an-bhlasta ar an uisce sa phróca.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Bhlais na haíonna an fíon agus bhí ionadh orthu. Seirbheáladh fíon níos blasta dóibh ná an chéad uair, agus a bhuí le míorúilt Íosa, d’fhéadfadh an fhéile a bheith níos spreagúla.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Ceacht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In aimsir Íosa, fíon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bhí sé fíor-riachtanach ag an bhféile.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Rinne Íosa uisce isteach i bhfíon agus sholáthair sé an méid a bhí ag teastáil don fhéile.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Maidir linne, tá Íosa fíor-riachtanach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cosúil le fíon i féasta.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Ní mór dúinn cuimhneamh ar ghrásta Íosa a thug é féin dúinn.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t>
            </a:r>
            <a:r xmlns:a="http://schemas.openxmlformats.org/drawingml/2006/main">
              <a:rPr altLang="en-US" lang="ga"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EDS</a:t>
            </a:r>
            <a:r xmlns:a="http://schemas.openxmlformats.org/drawingml/2006/main">
              <a:rPr altLang="en-US" lang="ga" sz="3200"/>
              <a:t> </a:t>
            </a:r>
            <a:r xmlns:a="http://schemas.openxmlformats.org/drawingml/2006/main">
              <a:rPr altLang="ko-KR" lang="ga" sz="3200"/>
              <a:t>tá</a:t>
            </a:r>
            <a:r xmlns:a="http://schemas.openxmlformats.org/drawingml/2006/main">
              <a:rPr altLang="en-US" lang="ga" sz="3200"/>
              <a:t> </a:t>
            </a:r>
            <a:r xmlns:a="http://schemas.openxmlformats.org/drawingml/2006/main">
              <a:rPr altLang="ko-KR" lang="ga" sz="3200"/>
              <a:t>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Is é Íosa ár n-áthas, cosúil le fíon na féile.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Cad a rinne Íosa iompú uisce isteach?</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bainne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sú oráiste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arán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fíon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④ </a:t>
            </a:r>
            <a:r xmlns:a="http://schemas.openxmlformats.org/drawingml/2006/main">
              <a:rPr altLang="ko-KR" lang="ga" sz="2800">
                <a:solidFill>
                  <a:srgbClr val="ff0000"/>
                </a:solidFill>
              </a:rPr>
              <a:t>fíon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Seo, an chéad cheann dá chomharthaí míorúiltí, rinne Íosa i gCána na Gailíle. Mar sin nocht sé a ghlóir, agus chuir a dheisceabail a gcreideamh ann.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ga" altLang="ko-KR" b="1">
                <a:solidFill>
                  <a:schemeClr val="tx1">
                    <a:lumMod val="50000"/>
                    <a:lumOff val="50000"/>
                  </a:schemeClr>
                </a:solidFill>
              </a:rPr>
              <a:t>Uimh. 53 Briathar Dé</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ga" altLang="ko-KR" sz="4400"/>
              <a:t>Tháinig Nicodemus go Íosa san Oíche.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ga" sz="3200">
                <a:solidFill>
                  <a:srgbClr val="FF0000"/>
                </a:solidFill>
              </a:rPr>
              <a:t>Cé hé Íosa?</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ga" sz="3600">
                <a:solidFill>
                  <a:srgbClr val="0070C0"/>
                </a:solidFill>
              </a:rPr>
              <a:t>Tá Íosa..</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ga" sz="3600">
                <a:solidFill>
                  <a:schemeClr val="tx1">
                    <a:lumMod val="65000"/>
                    <a:lumOff val="35000"/>
                  </a:schemeClr>
                </a:solidFill>
              </a:rPr>
              <a:t>Tháinig Íosa go talamh mar ár Slánaitheoir.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D'fhreagair Íosa, “Deirim an fhírinne libh, ní féidir le duine ar bith dul isteach i ríocht Dé mura mbeirtear é ón uisce agus ón Spiorad.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ga" sz="2800">
                <a:solidFill>
                  <a:schemeClr val="tx1">
                    <a:lumMod val="65000"/>
                    <a:lumOff val="35000"/>
                  </a:schemeClr>
                </a:solidFill>
              </a:rPr>
              <a:t>Bhí fear darbh ainm Nicodemus a bhí ina mhúinteoir ag Iosrael.</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sé</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tháinig</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chun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Íosa</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chun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fiafraigh</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ag</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oíche.</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“Conas is féidir liom dul isteach i ríocht Dé?”</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ga" altLang="ko-KR" sz="2800">
                <a:solidFill>
                  <a:schemeClr val="tx1">
                    <a:lumMod val="65000"/>
                    <a:lumOff val="35000"/>
                  </a:schemeClr>
                </a:solidFill>
              </a:rPr>
              <a:t>"Mura bhfuil tú a rugadh arís, ní féidir leat dul isteach i ríocht Dé." D'fhreagair Íosa.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Níor thuig sé go raibh sé le rugadh arís. “An dtéann mé ar ais isteach i mbroinn mo mháthar agus an dtiocfaidh mé amach arís?”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ga" altLang="ko-KR" sz="2600">
                <a:solidFill>
                  <a:schemeClr val="tx1">
                    <a:lumMod val="65000"/>
                    <a:lumOff val="35000"/>
                  </a:schemeClr>
                </a:solidFill>
              </a:rPr>
              <a:t>“Ní mór an spiorad, ní an corp, a bhreith arís. "Is féidir an duine a rugadh arís le huisce agus leis an Spiorad Naomh." D'fhreagair Íosa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ga" altLang="ko-KR" sz="2800">
                <a:solidFill>
                  <a:schemeClr val="tx1">
                    <a:lumMod val="65000"/>
                    <a:lumOff val="35000"/>
                  </a:schemeClr>
                </a:solidFill>
              </a:rPr>
              <a:t>“Caithfidh tú creidiúint ionam agus a bheith slán.” Dúirt Íosa le Nicodemus an rún a rugadh arís.</a:t>
            </a:r>
            <a:r xmlns:a="http://schemas.openxmlformats.org/drawingml/2006/main">
              <a:rPr lang="ga"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Inniu</a:t>
            </a:r>
            <a:r xmlns:a="http://schemas.openxmlformats.org/drawingml/2006/main">
              <a:rPr altLang="en-US" lang="ga" sz="4000">
                <a:solidFill>
                  <a:srgbClr val="ff0000"/>
                </a:solidFill>
              </a:rPr>
              <a:t> </a:t>
            </a:r>
            <a:r xmlns:a="http://schemas.openxmlformats.org/drawingml/2006/main">
              <a:rPr altLang="ko-KR" lang="ga" sz="4000">
                <a:solidFill>
                  <a:srgbClr val="ff0000"/>
                </a:solidFill>
              </a:rPr>
              <a:t>ceacht</a:t>
            </a:r>
            <a:r xmlns:a="http://schemas.openxmlformats.org/drawingml/2006/main">
              <a:rPr altLang="en-US" lang="ga"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solidFill>
                  <a:schemeClr val="tx1">
                    <a:lumMod val="65000"/>
                    <a:lumOff val="35000"/>
                  </a:schemeClr>
                </a:solidFill>
              </a:rPr>
              <a:t>Má chreideann tú in Íosa,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beirfear d'anam arís.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Iad siúd a chreideann in Íosa a rugadh arís agus beidh tú a bheith</a:t>
            </a:r>
            <a:r xmlns:a="http://schemas.openxmlformats.org/drawingml/2006/main">
              <a:rPr altLang="en-US" lang="ga" sz="3200">
                <a:solidFill>
                  <a:schemeClr val="tx1">
                    <a:lumMod val="65000"/>
                    <a:lumOff val="35000"/>
                  </a:schemeClr>
                </a:solidFill>
              </a:rPr>
              <a:t> </a:t>
            </a:r>
            <a:r xmlns:a="http://schemas.openxmlformats.org/drawingml/2006/main">
              <a:rPr altLang="ko-KR" lang="ga" sz="3200">
                <a:solidFill>
                  <a:schemeClr val="tx1">
                    <a:lumMod val="65000"/>
                    <a:lumOff val="35000"/>
                  </a:schemeClr>
                </a:solidFill>
              </a:rPr>
              <a:t>fuath a thabhairt don pheaca agus grá a thabhairt do Dhia.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An rugadh arís thú?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ga" sz="3200">
                <a:solidFill>
                  <a:schemeClr val="tx1">
                    <a:lumMod val="65000"/>
                    <a:lumOff val="35000"/>
                  </a:schemeClr>
                </a:solidFill>
              </a:rPr>
              <a:t>Creidimid in Íosa agus rugadh arís. Dá bhrí sin, ní mór dúinn cuimhneamh go bhfuil muid daoine éagsúla ón domhan.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ga" sz="3200"/>
              <a:t>Cé hé Íosa?</a:t>
            </a:r>
            <a:r xmlns:a="http://schemas.openxmlformats.org/drawingml/2006/main">
              <a:rPr altLang="en-US" lang="ga"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rgbClr val="0070c0"/>
                </a:solidFill>
              </a:rPr>
              <a:t>Tá Íosa..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Íosa</a:t>
            </a:r>
            <a:r xmlns:a="http://schemas.openxmlformats.org/drawingml/2006/main">
              <a:rPr altLang="en-US" lang="ga" sz="3600">
                <a:solidFill>
                  <a:schemeClr val="tx1">
                    <a:lumMod val="65000"/>
                    <a:lumOff val="35000"/>
                  </a:schemeClr>
                </a:solidFill>
              </a:rPr>
              <a:t> </a:t>
            </a:r>
            <a:r xmlns:a="http://schemas.openxmlformats.org/drawingml/2006/main">
              <a:rPr altLang="ko-KR" lang="ga" sz="3600">
                <a:solidFill>
                  <a:schemeClr val="tx1">
                    <a:lumMod val="65000"/>
                    <a:lumOff val="35000"/>
                  </a:schemeClr>
                </a:solidFill>
              </a:rPr>
              <a:t>is é an té a dhéanann cearta na ndaoine a chreideann ann agus a bheirtear arís.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Tráth na gCeist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Cad a fhágann gur rugadh arís sinn?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① </a:t>
            </a:r>
            <a:r xmlns:a="http://schemas.openxmlformats.org/drawingml/2006/main">
              <a:rPr altLang="ko-KR" lang="ga" sz="2800">
                <a:solidFill>
                  <a:schemeClr val="tx1">
                    <a:lumMod val="65000"/>
                    <a:lumOff val="35000"/>
                  </a:schemeClr>
                </a:solidFill>
              </a:rPr>
              <a:t>le huisce agus leis an Spiorad</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② </a:t>
            </a:r>
            <a:r xmlns:a="http://schemas.openxmlformats.org/drawingml/2006/main">
              <a:rPr altLang="ko-KR" lang="ga" sz="2800">
                <a:solidFill>
                  <a:schemeClr val="tx1">
                    <a:lumMod val="65000"/>
                    <a:lumOff val="35000"/>
                  </a:schemeClr>
                </a:solidFill>
              </a:rPr>
              <a:t>le ola agus an tine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③ </a:t>
            </a:r>
            <a:r xmlns:a="http://schemas.openxmlformats.org/drawingml/2006/main">
              <a:rPr altLang="ko-KR" lang="ga" sz="2800">
                <a:solidFill>
                  <a:schemeClr val="tx1">
                    <a:lumMod val="65000"/>
                    <a:lumOff val="35000"/>
                  </a:schemeClr>
                </a:solidFill>
              </a:rPr>
              <a:t>le cuimilt agus amhráin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chemeClr val="tx1">
                    <a:lumMod val="65000"/>
                    <a:lumOff val="35000"/>
                  </a:schemeClr>
                </a:solidFill>
              </a:rPr>
              <a:t>④ </a:t>
            </a:r>
            <a:r xmlns:a="http://schemas.openxmlformats.org/drawingml/2006/main">
              <a:rPr altLang="ko-KR" lang="ga" sz="2800">
                <a:solidFill>
                  <a:schemeClr val="tx1">
                    <a:lumMod val="65000"/>
                    <a:lumOff val="35000"/>
                  </a:schemeClr>
                </a:solidFill>
              </a:rPr>
              <a:t>le paidir agus adhartha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ga" sz="2800">
                <a:solidFill>
                  <a:srgbClr val="ff0000"/>
                </a:solidFill>
              </a:rPr>
              <a:t>① </a:t>
            </a:r>
            <a:r xmlns:a="http://schemas.openxmlformats.org/drawingml/2006/main">
              <a:rPr altLang="ko-KR" lang="ga" sz="2800">
                <a:solidFill>
                  <a:srgbClr val="ff0000"/>
                </a:solidFill>
              </a:rPr>
              <a:t>le huisce agus leis an Spiorad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ga" sz="4000">
                <a:solidFill>
                  <a:srgbClr val="ff0000"/>
                </a:solidFill>
              </a:rPr>
              <a:t>Focal an Lae Inniu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ga" sz="3600">
                <a:solidFill>
                  <a:schemeClr val="tx1">
                    <a:lumMod val="65000"/>
                    <a:lumOff val="35000"/>
                  </a:schemeClr>
                </a:solidFill>
              </a:rPr>
              <a:t>D'fhreagair Íosa, “Deirim an fhírinne libh, ní féidir le duine ar bith dul isteach i ríocht Dé mura mbeirtear é ón uisce agus ón Spiorad.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ga" sz="2800">
                <a:solidFill>
                  <a:schemeClr val="tx1">
                    <a:lumMod val="65000"/>
                    <a:lumOff val="35000"/>
                  </a:schemeClr>
                </a:solidFill>
              </a:rPr>
              <a:t>Eoin</a:t>
            </a:r>
            <a:r xmlns:a="http://schemas.openxmlformats.org/drawingml/2006/main">
              <a:rPr altLang="en-US" lang="ga" sz="2800">
                <a:solidFill>
                  <a:schemeClr val="tx1">
                    <a:lumMod val="65000"/>
                    <a:lumOff val="35000"/>
                  </a:schemeClr>
                </a:solidFill>
              </a:rPr>
              <a:t> </a:t>
            </a:r>
            <a:r xmlns:a="http://schemas.openxmlformats.org/drawingml/2006/main">
              <a:rPr altLang="ko-KR" lang="ga"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